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26"/>
  </p:notesMasterIdLst>
  <p:sldIdLst>
    <p:sldId id="282" r:id="rId2"/>
    <p:sldId id="285" r:id="rId3"/>
    <p:sldId id="294" r:id="rId4"/>
    <p:sldId id="287" r:id="rId5"/>
    <p:sldId id="288" r:id="rId6"/>
    <p:sldId id="289" r:id="rId7"/>
    <p:sldId id="298" r:id="rId8"/>
    <p:sldId id="299" r:id="rId9"/>
    <p:sldId id="300" r:id="rId10"/>
    <p:sldId id="301" r:id="rId11"/>
    <p:sldId id="307" r:id="rId12"/>
    <p:sldId id="308" r:id="rId13"/>
    <p:sldId id="306" r:id="rId14"/>
    <p:sldId id="318" r:id="rId15"/>
    <p:sldId id="319" r:id="rId16"/>
    <p:sldId id="309" r:id="rId17"/>
    <p:sldId id="290" r:id="rId18"/>
    <p:sldId id="315" r:id="rId19"/>
    <p:sldId id="316" r:id="rId20"/>
    <p:sldId id="293" r:id="rId21"/>
    <p:sldId id="296" r:id="rId22"/>
    <p:sldId id="297" r:id="rId23"/>
    <p:sldId id="263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6"/>
    <p:restoredTop sz="71186" autoAdjust="0"/>
  </p:normalViewPr>
  <p:slideViewPr>
    <p:cSldViewPr snapToGrid="0" snapToObjects="1">
      <p:cViewPr varScale="1">
        <p:scale>
          <a:sx n="63" d="100"/>
          <a:sy n="63" d="100"/>
        </p:scale>
        <p:origin x="120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18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83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8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1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3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4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7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5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C6B40-493E-D545-8618-3191632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78924"/>
            <a:ext cx="4600575" cy="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r>
              <a:rPr lang="en-US"/>
              <a:t>© VTCA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</p:spPr>
        <p:txBody>
          <a:bodyPr anchor="ctr">
            <a:normAutofit/>
          </a:bodyPr>
          <a:lstStyle/>
          <a:p>
            <a:r>
              <a:rPr lang="vi-V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Online Courses</a:t>
            </a: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</p:spPr>
        <p:txBody>
          <a:bodyPr anchor="ctr"/>
          <a:lstStyle/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Class Name:	</a:t>
            </a:r>
            <a:r>
              <a:rPr lang="vi-VN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PF1123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Group Name: Group_</a:t>
            </a:r>
            <a:r>
              <a:rPr lang="vi-VN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01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Member: 	</a:t>
            </a:r>
            <a:r>
              <a:rPr lang="vi-VN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Quan Van Vi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</a:t>
            </a:r>
            <a:r>
              <a:rPr lang="vi-VN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Ha Quang Anh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Learning: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3C037-F593-4D1F-D0E4-39DAA0AC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432" y="848749"/>
            <a:ext cx="4646340" cy="5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Login:</a:t>
            </a:r>
          </a:p>
          <a:p>
            <a:pPr>
              <a:buFontTx/>
              <a:buChar char="-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Register: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00078-734F-00C0-67C1-7021218C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14" y="1041301"/>
            <a:ext cx="9458457" cy="209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A2AF9-1A6F-7DCA-CF9F-34A941098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05" y="3528391"/>
            <a:ext cx="7785247" cy="28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Home page: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7D086-556F-5DA5-4DC8-B81C3B8D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8" y="1568668"/>
            <a:ext cx="10869184" cy="46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Instructor Menu: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0F594-455B-6453-744B-0E5FFE66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4" y="1700530"/>
            <a:ext cx="11275695" cy="43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5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</a:t>
            </a:r>
            <a:r>
              <a:rPr lang="vi-VN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List of courses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246424-D598-FAC4-3B71-59616179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" y="1580197"/>
            <a:ext cx="10955655" cy="43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Learn: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68C6A-D57F-D48D-507D-2284362D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708467"/>
            <a:ext cx="11192436" cy="35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9C98A-75B7-3549-3F4A-48606CC2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21" y="938052"/>
            <a:ext cx="9988479" cy="55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08FBFD-5B59-6FA2-1AAD-1A0ACB47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435681"/>
            <a:ext cx="11216591" cy="45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021926-8917-3E6F-C899-5E17B8A0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1" y="884560"/>
            <a:ext cx="10612136" cy="56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2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F99E3B-27C0-F3E8-B0CC-6354F9A1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868356"/>
            <a:ext cx="10690860" cy="56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Instructor: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Course Creation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Engagement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Monitoring and Assessment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Income Generation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Student: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Enhance Knowledge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Develop Skills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Customize Learning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Certification</a:t>
            </a: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Entity Relationship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612AF-257F-B376-092A-7A617AE8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926876"/>
            <a:ext cx="10980420" cy="5490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EA8EB-AB7D-C320-7280-ACD393B44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19" y="926876"/>
            <a:ext cx="7467045" cy="56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0C480A-0320-8B73-6DFA-53B258EDE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079" y="1179755"/>
            <a:ext cx="10972258" cy="49172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Experience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Project Management</a:t>
            </a:r>
          </a:p>
          <a:p>
            <a:r>
              <a:rPr lang="en-US" sz="36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Teamwork</a:t>
            </a:r>
          </a:p>
          <a:p>
            <a:r>
              <a:rPr lang="en-US" sz="3600" dirty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Business Analysis, Design Before Coding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069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37" y="1664596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357C2-C3D4-5646-99C7-CB60F4827364}"/>
              </a:ext>
            </a:extLst>
          </p:cNvPr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lang="en-US" sz="2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Online Course Platform provides an efficient and user-friendly management and learning system for instructors and students. Key features include course management, enrollment, search, and progress tracking, optimizing the user experience</a:t>
            </a:r>
            <a:endParaRPr lang="en-US" sz="2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580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Customer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(Student, Instructor) login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Show courses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View course details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vi-VN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Register the course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payment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vi-VN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 and learning progress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vi-VN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 evaluation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vi-VN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 management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vi-VN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 management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sz="2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4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580FC-2C7C-A319-5370-0967513A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68" y="926876"/>
            <a:ext cx="3875792" cy="56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23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Search course: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3E3B1-CFA2-E30B-73A3-71B2ECEE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13" y="849603"/>
            <a:ext cx="4295778" cy="57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Create course: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4F2D4F-7694-082E-BE68-A32500C8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43" y="1074056"/>
            <a:ext cx="3442457" cy="54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Evaluate a course: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07041-FFA9-0909-A24F-9228E715E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45" y="834198"/>
            <a:ext cx="3701709" cy="57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Payment: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Online Courses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FFA31-D008-3139-0938-F2C040C3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704" y="835517"/>
            <a:ext cx="2932591" cy="57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6915</TotalTime>
  <Words>346</Words>
  <Application>Microsoft Office PowerPoint</Application>
  <PresentationFormat>Widescreen</PresentationFormat>
  <Paragraphs>153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VTCA-SlideTheme</vt:lpstr>
      <vt:lpstr>Online Courses</vt:lpstr>
      <vt:lpstr>Objectives</vt:lpstr>
      <vt:lpstr>Introduction to Project</vt:lpstr>
      <vt:lpstr>Customer Requirements</vt:lpstr>
      <vt:lpstr>Use Case</vt:lpstr>
      <vt:lpstr>Activity Diagram</vt:lpstr>
      <vt:lpstr>Activity Diagram</vt:lpstr>
      <vt:lpstr>Activity Diagram</vt:lpstr>
      <vt:lpstr>Activity Diagram</vt:lpstr>
      <vt:lpstr>Activity Diagram</vt:lpstr>
      <vt:lpstr>UI Design</vt:lpstr>
      <vt:lpstr>UI Design</vt:lpstr>
      <vt:lpstr>UI Design</vt:lpstr>
      <vt:lpstr>UI Design</vt:lpstr>
      <vt:lpstr>UI Design</vt:lpstr>
      <vt:lpstr>Class Diagram</vt:lpstr>
      <vt:lpstr>Sequence Diagram</vt:lpstr>
      <vt:lpstr>Sequence Diagram</vt:lpstr>
      <vt:lpstr>Sequence Diagram</vt:lpstr>
      <vt:lpstr>Entity Relationship Diagram</vt:lpstr>
      <vt:lpstr>Deployment Diagram</vt:lpstr>
      <vt:lpstr>Experience Learned</vt:lpstr>
      <vt:lpstr>PowerPoint Presentation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subject/>
  <dc:creator>sinhnx@vtc.edu.vn</dc:creator>
  <cp:keywords/>
  <dc:description/>
  <cp:lastModifiedBy>vi vi</cp:lastModifiedBy>
  <cp:revision>247</cp:revision>
  <dcterms:created xsi:type="dcterms:W3CDTF">2019-05-17T12:57:33Z</dcterms:created>
  <dcterms:modified xsi:type="dcterms:W3CDTF">2024-04-04T03:30:28Z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-----BEGIN PGP PUBLIC KEY BLOCK-----  mQINBGKmsVYBEADc9DRcYv9evcQ4Tgud9uKUJ6onQJyqzEV5IWtbcC1dfWaC0Iuu p17QyByIJ6cLd+MT1Iw5zX46LjU6PipBQIWkI0fR+ckyVo+Bpk/YxFTX68dMZVl/ boETGvIaF4kjYnjlabt/k87+Fn25iewUkreHc7FvXTtyr1MIW6RsLHobhVXpjYth QRZjgbHYVA3+0qDJPq6xDF</vt:lpwstr>
  </property>
</Properties>
</file>